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0929"/>
    <a:srgbClr val="A42C2F"/>
    <a:srgbClr val="981C2E"/>
    <a:srgbClr val="AD232D"/>
    <a:srgbClr val="99172A"/>
    <a:srgbClr val="990033"/>
    <a:srgbClr val="B22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7F6A5-15E6-47C0-837B-53DAB530C442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E506A-0680-4C4F-9A4A-CE40233792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D6BA9-DF4F-472F-985E-75497FE350FF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0B3DF-9D27-483E-90B8-8D093B76D9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F47F9-98EC-4FAA-A09E-B6BDA6D9965B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A005D-B90B-4521-89DB-FFD6085D68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757AE-9682-4303-978B-7F17AC710113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2DCBC-E7E5-4221-AE32-3E751409B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0502B-E0AE-438E-B26F-A134C82E8E8D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71C0B-53C5-490C-824F-C7A17F190D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F0692-A869-4644-B12E-74E759534872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580B2-DB83-4197-9C4C-1C7BBDE8C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32577-A269-45D0-B224-3C6CE87F69E6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D73FE-B30E-4BBA-B946-1CC78314F0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59488-4317-4DD4-A5ED-3748C46A7ECF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37682-219B-4DC6-ABCB-79FB4C5709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BE945-222D-4F88-9C87-286AAAA934B9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3A499-F279-40BD-A5AD-495427AB3A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3F245-6FF9-4E1A-A367-AB940CAFF0D2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F474-C493-4613-AD38-AB1DE8E790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46937-B9FC-4EA1-BDA1-78CAC9BFC942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460A6-8ED5-458A-8307-E111659313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E77652-DB5D-44BB-A2C8-1E88311CE197}" type="datetimeFigureOut">
              <a:rPr lang="ru-RU"/>
              <a:pPr>
                <a:defRPr/>
              </a:pPr>
              <a:t>16.03.2013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B1C603-4321-4DDF-8CCA-AB03CA9EAF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Новая папка (2)\getImage (26).jp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942090"/>
            <a:ext cx="4214842" cy="29242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B22446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Блок-схема: несколько документов 4"/>
          <p:cNvSpPr/>
          <p:nvPr/>
        </p:nvSpPr>
        <p:spPr>
          <a:xfrm>
            <a:off x="2500313" y="4500563"/>
            <a:ext cx="4357687" cy="830262"/>
          </a:xfrm>
          <a:prstGeom prst="flowChartMultidocument">
            <a:avLst/>
          </a:prstGeom>
          <a:solidFill>
            <a:srgbClr val="9F0929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k-UA" b="1">
                <a:solidFill>
                  <a:srgbClr val="981C2E"/>
                </a:solidFill>
                <a:latin typeface="Arial" charset="0"/>
              </a:rPr>
              <a:t>школа</a:t>
            </a:r>
            <a:endParaRPr lang="ru-RU" b="1">
              <a:solidFill>
                <a:srgbClr val="981C2E"/>
              </a:solidFill>
              <a:latin typeface="Arial" charset="0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214313" y="1928813"/>
            <a:ext cx="1890712" cy="3214687"/>
          </a:xfrm>
          <a:prstGeom prst="vertic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AD23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>
                <a:solidFill>
                  <a:srgbClr val="9F0929"/>
                </a:solidFill>
              </a:rPr>
              <a:t>Опорна школа</a:t>
            </a:r>
          </a:p>
          <a:p>
            <a:pPr algn="ctr">
              <a:defRPr/>
            </a:pPr>
            <a:r>
              <a:rPr lang="uk-UA" b="1">
                <a:solidFill>
                  <a:srgbClr val="9F0929"/>
                </a:solidFill>
              </a:rPr>
              <a:t>сприяння</a:t>
            </a:r>
          </a:p>
          <a:p>
            <a:pPr algn="ctr">
              <a:defRPr/>
            </a:pPr>
            <a:r>
              <a:rPr lang="uk-UA" b="1">
                <a:solidFill>
                  <a:srgbClr val="9F0929"/>
                </a:solidFill>
              </a:rPr>
              <a:t>здоров'я</a:t>
            </a: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6948488" y="2000250"/>
            <a:ext cx="2195512" cy="3214688"/>
          </a:xfrm>
          <a:prstGeom prst="vertic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81C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>
                <a:solidFill>
                  <a:srgbClr val="9F0929"/>
                </a:solidFill>
              </a:rPr>
              <a:t>Опорна школа з використання ІКТ</a:t>
            </a:r>
          </a:p>
          <a:p>
            <a:pPr algn="ctr">
              <a:defRPr/>
            </a:pPr>
            <a:endParaRPr lang="uk-UA" b="1">
              <a:solidFill>
                <a:srgbClr val="9F0929"/>
              </a:solidFill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143125" y="5429250"/>
            <a:ext cx="4786313" cy="142875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A42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1400" b="1">
                <a:solidFill>
                  <a:srgbClr val="0000FF"/>
                </a:solidFill>
              </a:rPr>
              <a:t> </a:t>
            </a:r>
            <a:r>
              <a:rPr lang="uk-UA" sz="1400" b="1">
                <a:solidFill>
                  <a:srgbClr val="981C2E"/>
                </a:solidFill>
              </a:rPr>
              <a:t>Опорна школа з профільного навчання та допрофільної підготовки</a:t>
            </a:r>
            <a:endParaRPr lang="ru-RU" b="1">
              <a:solidFill>
                <a:srgbClr val="981C2E"/>
              </a:solidFill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2143108" y="214290"/>
            <a:ext cx="4572032" cy="1247586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917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00FF"/>
                </a:solidFill>
              </a:rPr>
              <a:t> </a:t>
            </a:r>
            <a:r>
              <a:rPr lang="uk-UA" b="1" dirty="0">
                <a:solidFill>
                  <a:srgbClr val="9F0929"/>
                </a:solidFill>
              </a:rPr>
              <a:t>Опорна школа управлінської діяльності</a:t>
            </a:r>
            <a:endParaRPr lang="ru-RU" dirty="0">
              <a:ln>
                <a:solidFill>
                  <a:srgbClr val="990033"/>
                </a:solidFill>
              </a:ln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429125" y="1357313"/>
            <a:ext cx="484188" cy="642937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5400000">
            <a:off x="6865938" y="3135313"/>
            <a:ext cx="484187" cy="642937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6200000">
            <a:off x="1936750" y="3135313"/>
            <a:ext cx="484187" cy="64293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0800000">
            <a:off x="4357688" y="5072063"/>
            <a:ext cx="484187" cy="642937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</TotalTime>
  <Words>24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6</cp:revision>
  <dcterms:modified xsi:type="dcterms:W3CDTF">2013-03-16T09:45:47Z</dcterms:modified>
</cp:coreProperties>
</file>